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1" r:id="rId6"/>
    <p:sldId id="262" r:id="rId7"/>
    <p:sldId id="260" r:id="rId8"/>
    <p:sldId id="259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69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8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3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14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3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45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88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8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7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53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0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22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1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65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9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66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5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53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75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98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32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25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68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33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96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4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50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04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  <a:alpha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84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  <a:alpha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3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  <a:alpha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7A76-EF34-4A8F-9D09-C243401F3AA6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9D6D-0001-4F01-92B6-10545ED76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98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nK2QU_dt2Cw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yZwO8cbeEPA" TargetMode="Externa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6498" y="1051184"/>
            <a:ext cx="8239025" cy="1322944"/>
          </a:xfrm>
        </p:spPr>
        <p:txBody>
          <a:bodyPr>
            <a:normAutofit/>
          </a:bodyPr>
          <a:lstStyle/>
          <a:p>
            <a:r>
              <a:rPr lang="nl-NL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Hoefbevangenheid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246124" y="5674936"/>
            <a:ext cx="2730631" cy="761214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Jasmijn Kerkdijk,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Lisa Tijhuis.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34" y="194276"/>
            <a:ext cx="3196590" cy="303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2570480"/>
            <a:ext cx="5209357" cy="390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50" y="2888655"/>
            <a:ext cx="2705988" cy="358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39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5520"/>
            <a:ext cx="4101445" cy="765380"/>
          </a:xfrm>
        </p:spPr>
        <p:txBody>
          <a:bodyPr>
            <a:noAutofit/>
          </a:bodyPr>
          <a:lstStyle/>
          <a:p>
            <a:br>
              <a:rPr lang="nl-NL" sz="4800" b="1" dirty="0"/>
            </a:br>
            <a:r>
              <a:rPr lang="nl-NL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Inhoudsopgave</a:t>
            </a:r>
            <a:r>
              <a:rPr lang="nl-NL" sz="4800" b="1" dirty="0"/>
              <a:t>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8428"/>
            <a:ext cx="5260942" cy="3448351"/>
          </a:xfrm>
        </p:spPr>
        <p:txBody>
          <a:bodyPr/>
          <a:lstStyle/>
          <a:p>
            <a:r>
              <a:rPr lang="nl-NL" dirty="0"/>
              <a:t>Beschrijving hoefbevangenheid</a:t>
            </a:r>
          </a:p>
          <a:p>
            <a:r>
              <a:rPr lang="nl-NL" dirty="0"/>
              <a:t>Oorzaak</a:t>
            </a:r>
          </a:p>
          <a:p>
            <a:r>
              <a:rPr lang="nl-NL" dirty="0"/>
              <a:t>Symptomen</a:t>
            </a:r>
          </a:p>
          <a:p>
            <a:r>
              <a:rPr lang="nl-NL" dirty="0"/>
              <a:t>Behandeling</a:t>
            </a:r>
          </a:p>
          <a:p>
            <a:r>
              <a:rPr lang="nl-NL" dirty="0"/>
              <a:t>Preventie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7" y="2598550"/>
            <a:ext cx="7959686" cy="369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68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Beschrijving hoefbevangenheid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920" y="1835785"/>
            <a:ext cx="10515600" cy="2281555"/>
          </a:xfrm>
        </p:spPr>
        <p:txBody>
          <a:bodyPr>
            <a:normAutofit/>
          </a:bodyPr>
          <a:lstStyle/>
          <a:p>
            <a:r>
              <a:rPr lang="nl-NL" dirty="0"/>
              <a:t>De witte lijn raakt ontstoken en laat los.</a:t>
            </a:r>
          </a:p>
          <a:p>
            <a:r>
              <a:rPr lang="nl-NL" dirty="0"/>
              <a:t>Hoefbeen ‘valt’ omlaag </a:t>
            </a:r>
            <a:br>
              <a:rPr lang="nl-NL" dirty="0"/>
            </a:br>
            <a:r>
              <a:rPr lang="nl-NL" sz="2000" dirty="0"/>
              <a:t>Hoefbeen komt op de zool te rusten, extreme gevallen steekt het hoefbeen erdoor naar buiten.</a:t>
            </a:r>
          </a:p>
          <a:p>
            <a:r>
              <a:rPr lang="nl-NL" dirty="0"/>
              <a:t>Hoefbeen is losgelaten en rust op de zool &gt; hoefbeenkanteling.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3" b="91304" l="5754" r="89130">
                        <a14:foregroundMark x1="76598" y1="27460" x2="66240" y2="74600"/>
                        <a14:foregroundMark x1="49872" y1="83295" x2="53453" y2="81922"/>
                        <a14:foregroundMark x1="48082" y1="84668" x2="53581" y2="84211"/>
                        <a14:foregroundMark x1="39386" y1="22426" x2="43606" y2="25629"/>
                        <a14:foregroundMark x1="37084" y1="17391" x2="39514" y2="20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3" t="13154" r="11430" b="9722"/>
          <a:stretch/>
        </p:blipFill>
        <p:spPr>
          <a:xfrm>
            <a:off x="5087723" y="3545840"/>
            <a:ext cx="6266077" cy="33121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2029"/>
            <a:ext cx="2020570" cy="23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Oorzaak</a:t>
            </a:r>
            <a:r>
              <a:rPr lang="nl-NL" b="1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12" y="1607792"/>
            <a:ext cx="8483968" cy="2895391"/>
          </a:xfrm>
        </p:spPr>
        <p:txBody>
          <a:bodyPr>
            <a:normAutofit/>
          </a:bodyPr>
          <a:lstStyle/>
          <a:p>
            <a:pPr lvl="1"/>
            <a:r>
              <a:rPr lang="nl-NL" sz="2800" dirty="0"/>
              <a:t>Voeding</a:t>
            </a:r>
            <a:r>
              <a:rPr lang="nl-NL" sz="3000" dirty="0"/>
              <a:t> </a:t>
            </a:r>
          </a:p>
          <a:p>
            <a:pPr marL="457200" lvl="1" indent="0">
              <a:buNone/>
            </a:pPr>
            <a:r>
              <a:rPr lang="nl-NL" dirty="0"/>
              <a:t>Snelle koolhydraten </a:t>
            </a:r>
            <a:br>
              <a:rPr lang="nl-NL" sz="3000" dirty="0"/>
            </a:br>
            <a:r>
              <a:rPr lang="nl-NL" sz="2000" dirty="0"/>
              <a:t>- krachtvoer &gt; veel koolhydraten. </a:t>
            </a:r>
          </a:p>
          <a:p>
            <a:pPr marL="457200" lvl="1" indent="0">
              <a:buNone/>
            </a:pPr>
            <a:r>
              <a:rPr lang="nl-NL" dirty="0"/>
              <a:t>Fructaan - index</a:t>
            </a:r>
            <a:br>
              <a:rPr lang="nl-NL" sz="2800" dirty="0"/>
            </a:br>
            <a:r>
              <a:rPr lang="nl-NL" sz="2000" dirty="0"/>
              <a:t>- voorjaarsgras &gt; hoog </a:t>
            </a:r>
            <a:r>
              <a:rPr lang="nl-NL" sz="2000" dirty="0" err="1"/>
              <a:t>fructaan</a:t>
            </a:r>
            <a:r>
              <a:rPr lang="nl-NL" sz="2000" dirty="0"/>
              <a:t>-index gehalte &gt; snel hoef bevangen.</a:t>
            </a:r>
          </a:p>
          <a:p>
            <a:pPr lvl="1"/>
            <a:r>
              <a:rPr lang="nl-NL" sz="2800" dirty="0"/>
              <a:t>Weinig / geen hoefverzorging</a:t>
            </a:r>
            <a:br>
              <a:rPr lang="nl-NL" sz="2800" dirty="0"/>
            </a:br>
            <a:endParaRPr lang="nl-NL" sz="2800" dirty="0"/>
          </a:p>
          <a:p>
            <a:pPr lvl="1"/>
            <a:endParaRPr lang="nl-NL" dirty="0"/>
          </a:p>
          <a:p>
            <a:pPr lvl="1"/>
            <a:endParaRPr lang="nl-NL" sz="2000" dirty="0"/>
          </a:p>
          <a:p>
            <a:pPr lvl="1"/>
            <a:endParaRPr lang="nl-NL" sz="2800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280"/>
            <a:ext cx="3010293" cy="225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93" y="4535549"/>
            <a:ext cx="3182907" cy="238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1284"/>
            <a:ext cx="2503835" cy="231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83" y="4074737"/>
            <a:ext cx="3711017" cy="278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66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Symptomen</a:t>
            </a:r>
            <a:r>
              <a:rPr lang="nl-NL" b="1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97344"/>
            <a:ext cx="10515600" cy="3189435"/>
          </a:xfrm>
        </p:spPr>
        <p:txBody>
          <a:bodyPr>
            <a:normAutofit/>
          </a:bodyPr>
          <a:lstStyle/>
          <a:p>
            <a:r>
              <a:rPr lang="nl-NL" dirty="0"/>
              <a:t>Typische stand &gt; op de achterhand.</a:t>
            </a:r>
          </a:p>
          <a:p>
            <a:r>
              <a:rPr lang="nl-NL" dirty="0"/>
              <a:t>Liggen </a:t>
            </a:r>
          </a:p>
          <a:p>
            <a:r>
              <a:rPr lang="nl-NL" dirty="0"/>
              <a:t>Gebogen groeiringen in de hoefwand &gt; niet altijd direct aanwezig.</a:t>
            </a:r>
          </a:p>
          <a:p>
            <a:r>
              <a:rPr lang="nl-NL" dirty="0"/>
              <a:t>Filmpje: pony ontlast de voorhand,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https://www.youtube.com/watch?v=nK2QU_dt2Cw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90" y="4424521"/>
            <a:ext cx="8248611" cy="21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881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Behandeling</a:t>
            </a:r>
            <a:r>
              <a:rPr lang="nl-NL" b="1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286188" cy="4063111"/>
          </a:xfrm>
        </p:spPr>
        <p:txBody>
          <a:bodyPr>
            <a:normAutofit/>
          </a:bodyPr>
          <a:lstStyle/>
          <a:p>
            <a:r>
              <a:rPr lang="nl-NL" dirty="0"/>
              <a:t>Goed bekappen </a:t>
            </a:r>
            <a:br>
              <a:rPr lang="nl-NL" dirty="0"/>
            </a:br>
            <a:r>
              <a:rPr lang="nl-NL" sz="2000" dirty="0"/>
              <a:t>- Hoefwanden kort &gt; paard rust niet meer op hoefwanden.</a:t>
            </a:r>
            <a:endParaRPr lang="nl-NL" sz="2400" dirty="0"/>
          </a:p>
          <a:p>
            <a:r>
              <a:rPr lang="nl-NL" sz="3000" dirty="0"/>
              <a:t>Speciaal beslag.</a:t>
            </a:r>
            <a:br>
              <a:rPr lang="nl-NL" sz="3000" dirty="0"/>
            </a:br>
            <a:r>
              <a:rPr lang="nl-NL" sz="2000" dirty="0"/>
              <a:t>- Met kussentje &gt; draagt de zool meer, hoefwand en lederhuid &gt; minder belast. </a:t>
            </a:r>
          </a:p>
          <a:p>
            <a:r>
              <a:rPr lang="nl-NL" dirty="0"/>
              <a:t>Veel beweging</a:t>
            </a:r>
            <a:br>
              <a:rPr lang="nl-NL" dirty="0"/>
            </a:br>
            <a:r>
              <a:rPr lang="nl-NL" sz="2000" dirty="0"/>
              <a:t>- Porties hooi verdelen over de paddock.</a:t>
            </a:r>
          </a:p>
          <a:p>
            <a:r>
              <a:rPr lang="nl-NL" dirty="0"/>
              <a:t>Minder suikers &gt; hooi </a:t>
            </a:r>
            <a:r>
              <a:rPr lang="nl-NL" dirty="0" err="1"/>
              <a:t>ipv</a:t>
            </a:r>
            <a:r>
              <a:rPr lang="nl-NL" dirty="0"/>
              <a:t> ruwvoer.</a:t>
            </a:r>
          </a:p>
          <a:p>
            <a:r>
              <a:rPr lang="nl-NL" dirty="0"/>
              <a:t>Geduld </a:t>
            </a:r>
          </a:p>
          <a:p>
            <a:endParaRPr lang="nl-NL" dirty="0"/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45" y="3505200"/>
            <a:ext cx="4543155" cy="32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71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Preventie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838200" y="1825625"/>
            <a:ext cx="8409495" cy="2293888"/>
          </a:xfrm>
        </p:spPr>
        <p:txBody>
          <a:bodyPr>
            <a:normAutofit/>
          </a:bodyPr>
          <a:lstStyle/>
          <a:p>
            <a:r>
              <a:rPr lang="nl-NL" dirty="0"/>
              <a:t>Graasmasker</a:t>
            </a:r>
          </a:p>
          <a:p>
            <a:r>
              <a:rPr lang="nl-NL" dirty="0"/>
              <a:t>Hoefverzorging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https://www.youtube.com/watch?v=yZwO8cbeEPA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49" l="0" r="99860">
                        <a14:foregroundMark x1="31180" y1="5423" x2="63904" y2="11280"/>
                        <a14:foregroundMark x1="65590" y1="3037" x2="93539" y2="3905"/>
                        <a14:foregroundMark x1="24298" y1="69848" x2="46770" y2="70716"/>
                        <a14:foregroundMark x1="49579" y1="77223" x2="13904" y2="83297"/>
                        <a14:foregroundMark x1="63904" y1="91757" x2="69522" y2="89371"/>
                        <a14:foregroundMark x1="80899" y1="60087" x2="72051" y2="59436"/>
                        <a14:foregroundMark x1="73596" y1="63124" x2="281" y2="62907"/>
                        <a14:backgroundMark x1="75281" y1="69414" x2="75983" y2="96963"/>
                        <a14:backgroundMark x1="75843" y1="64642" x2="99579" y2="63774"/>
                        <a14:backgroundMark x1="74438" y1="84382" x2="74719" y2="93492"/>
                        <a14:backgroundMark x1="74438" y1="63991" x2="78230" y2="6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7" t="429" r="417" b="37401"/>
          <a:stretch/>
        </p:blipFill>
        <p:spPr>
          <a:xfrm>
            <a:off x="4930219" y="3828785"/>
            <a:ext cx="6928255" cy="278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48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3236" y="2250486"/>
            <a:ext cx="4648200" cy="1325563"/>
          </a:xfrm>
        </p:spPr>
        <p:txBody>
          <a:bodyPr>
            <a:normAutofit/>
          </a:bodyPr>
          <a:lstStyle/>
          <a:p>
            <a:pPr algn="ctr"/>
            <a:r>
              <a:rPr lang="nl-NL" sz="7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53000" y1="80813" x2="58533" y2="71500"/>
                        <a14:foregroundMark x1="47400" y1="77938" x2="47000" y2="74375"/>
                        <a14:backgroundMark x1="43133" y1="90438" x2="73067" y2="90875"/>
                        <a14:backgroundMark x1="54333" y1="37500" x2="54333" y2="37500"/>
                        <a14:backgroundMark x1="55600" y1="33000" x2="55600" y2="33000"/>
                        <a14:backgroundMark x1="58867" y1="40563" x2="58867" y2="40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35" y="250371"/>
            <a:ext cx="6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517</TotalTime>
  <Words>71</Words>
  <Application>Microsoft Office PowerPoint</Application>
  <PresentationFormat>Breedbeeld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 2</vt:lpstr>
      <vt:lpstr>HDOfficeLightV0</vt:lpstr>
      <vt:lpstr>1_HDOfficeLightV0</vt:lpstr>
      <vt:lpstr>Kantoorthema</vt:lpstr>
      <vt:lpstr>Hoefbevangenheid</vt:lpstr>
      <vt:lpstr> Inhoudsopgave  </vt:lpstr>
      <vt:lpstr>Beschrijving hoefbevangenheid</vt:lpstr>
      <vt:lpstr>Oorzaak </vt:lpstr>
      <vt:lpstr>Symptomen </vt:lpstr>
      <vt:lpstr>Behandeling </vt:lpstr>
      <vt:lpstr>Preventie 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Hoefbevangenheid</dc:title>
  <dc:creator>lisa tijhuis</dc:creator>
  <cp:lastModifiedBy>lisa tijhuis</cp:lastModifiedBy>
  <cp:revision>35</cp:revision>
  <dcterms:created xsi:type="dcterms:W3CDTF">2016-11-16T11:59:38Z</dcterms:created>
  <dcterms:modified xsi:type="dcterms:W3CDTF">2016-11-17T12:55:08Z</dcterms:modified>
</cp:coreProperties>
</file>